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notesMasterIdLst>
    <p:notesMasterId r:id="rId8"/>
  </p:notesMasterIdLst>
  <p:sldIdLst>
    <p:sldId id="257" r:id="rId2"/>
    <p:sldId id="258" r:id="rId3"/>
    <p:sldId id="259" r:id="rId4"/>
    <p:sldId id="263" r:id="rId5"/>
    <p:sldId id="260" r:id="rId6"/>
    <p:sldId id="266" r:id="rId7"/>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013" autoAdjust="0"/>
    <p:restoredTop sz="94660"/>
  </p:normalViewPr>
  <p:slideViewPr>
    <p:cSldViewPr snapToGrid="0">
      <p:cViewPr varScale="1">
        <p:scale>
          <a:sx n="108" d="100"/>
          <a:sy n="108" d="100"/>
        </p:scale>
        <p:origin x="65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jpg>
</file>

<file path=ppt/media/image11.jpg>
</file>

<file path=ppt/media/image2.png>
</file>

<file path=ppt/media/image3.png>
</file>

<file path=ppt/media/image4.png>
</file>

<file path=ppt/media/image5.gif>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C653DADC-8A1D-4893-8EEF-B2CFF3A14214}" type="datetimeFigureOut">
              <a:rPr lang="he-IL" smtClean="0"/>
              <a:t>י"ט/כסלו/תשפ"ב</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9572254B-4895-4DFD-8448-B622B2CDDC50}" type="slidenum">
              <a:rPr lang="he-IL" smtClean="0"/>
              <a:t>‹#›</a:t>
            </a:fld>
            <a:endParaRPr lang="he-IL"/>
          </a:p>
        </p:txBody>
      </p:sp>
    </p:spTree>
    <p:extLst>
      <p:ext uri="{BB962C8B-B14F-4D97-AF65-F5344CB8AC3E}">
        <p14:creationId xmlns:p14="http://schemas.microsoft.com/office/powerpoint/2010/main" val="2294182234"/>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ניתן לראות דוגמה ל-2 דמויות, ולמטה את התכונות שלהן. הדמות </a:t>
            </a:r>
            <a:r>
              <a:rPr lang="en-US" dirty="0"/>
              <a:t>Ember</a:t>
            </a:r>
            <a:r>
              <a:rPr lang="he-IL" dirty="0"/>
              <a:t> יותר מהירה מ-</a:t>
            </a:r>
            <a:r>
              <a:rPr lang="en-US" dirty="0" err="1"/>
              <a:t>Bodvar</a:t>
            </a:r>
            <a:r>
              <a:rPr lang="he-IL" dirty="0"/>
              <a:t>, אך עם הגנה נמוכה יותר. </a:t>
            </a:r>
          </a:p>
        </p:txBody>
      </p:sp>
      <p:sp>
        <p:nvSpPr>
          <p:cNvPr id="4" name="מציין מיקום של מספר שקופית 3"/>
          <p:cNvSpPr>
            <a:spLocks noGrp="1"/>
          </p:cNvSpPr>
          <p:nvPr>
            <p:ph type="sldNum" sz="quarter" idx="5"/>
          </p:nvPr>
        </p:nvSpPr>
        <p:spPr/>
        <p:txBody>
          <a:bodyPr/>
          <a:lstStyle/>
          <a:p>
            <a:fld id="{9572254B-4895-4DFD-8448-B622B2CDDC50}" type="slidenum">
              <a:rPr lang="he-IL" smtClean="0"/>
              <a:t>2</a:t>
            </a:fld>
            <a:endParaRPr lang="he-IL"/>
          </a:p>
        </p:txBody>
      </p:sp>
    </p:spTree>
    <p:extLst>
      <p:ext uri="{BB962C8B-B14F-4D97-AF65-F5344CB8AC3E}">
        <p14:creationId xmlns:p14="http://schemas.microsoft.com/office/powerpoint/2010/main" val="2739871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D0F01ED-237E-43DF-89F3-25457923648B}"/>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DA8398A8-BC86-4A8A-B63D-8B29DBE251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6A59EB87-CEF9-41C1-9B83-0ACC36EA5CE6}"/>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5" name="מציין מיקום של כותרת תחתונה 4">
            <a:extLst>
              <a:ext uri="{FF2B5EF4-FFF2-40B4-BE49-F238E27FC236}">
                <a16:creationId xmlns:a16="http://schemas.microsoft.com/office/drawing/2014/main" id="{490ECCAB-DB9B-4239-99E0-990D13B1473F}"/>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5DB7DAF-B0BB-45A2-97E2-4F927701B3D0}"/>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1098641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2CE09AE-2290-4E65-9F1C-16C7F898AC9D}"/>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F6E36E0D-F6F3-4B92-A39A-5EDFB92F52DE}"/>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8CEF2470-8ECB-476D-856E-44892BC298FB}"/>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5" name="מציין מיקום של כותרת תחתונה 4">
            <a:extLst>
              <a:ext uri="{FF2B5EF4-FFF2-40B4-BE49-F238E27FC236}">
                <a16:creationId xmlns:a16="http://schemas.microsoft.com/office/drawing/2014/main" id="{8680F86C-E375-496E-A4C2-AB9CAC38FCDB}"/>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2F5A0C6-EADB-4C81-ACB7-4EC4F893D213}"/>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3759092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66889655-5EF8-4B11-9A7B-FE1BA827D353}"/>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295915CC-70B1-4086-AB22-EC75DE3633A0}"/>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2DB195E3-3EEC-4F62-95E9-9D1BBF7F7FFB}"/>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5" name="מציין מיקום של כותרת תחתונה 4">
            <a:extLst>
              <a:ext uri="{FF2B5EF4-FFF2-40B4-BE49-F238E27FC236}">
                <a16:creationId xmlns:a16="http://schemas.microsoft.com/office/drawing/2014/main" id="{E370BF16-7B88-4210-B306-18CF5CE06CB3}"/>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1AC08EBC-1D84-4535-97CF-605589621FD7}"/>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3095938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89A00F9-98FA-46C6-88D9-6275079D177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B5F4AAAF-8126-4EAF-9143-D784D8E91775}"/>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0B09F4D5-1EE2-4175-9337-8DD3D268E1F0}"/>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5" name="מציין מיקום של כותרת תחתונה 4">
            <a:extLst>
              <a:ext uri="{FF2B5EF4-FFF2-40B4-BE49-F238E27FC236}">
                <a16:creationId xmlns:a16="http://schemas.microsoft.com/office/drawing/2014/main" id="{B8F8A9B6-4076-4738-BDE7-85B24A2ABECB}"/>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93C31292-E678-4698-8409-2476F35619F5}"/>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2284666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0B4B3B9-A4B1-4D4C-A279-34DFCC049E18}"/>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FF5899D8-DB3C-43DC-A881-0D7950198A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09A46888-CA04-4A43-BA22-8CC603D49136}"/>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5" name="מציין מיקום של כותרת תחתונה 4">
            <a:extLst>
              <a:ext uri="{FF2B5EF4-FFF2-40B4-BE49-F238E27FC236}">
                <a16:creationId xmlns:a16="http://schemas.microsoft.com/office/drawing/2014/main" id="{A90B2B96-CF83-43B3-98F2-B49F9E6400FD}"/>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60B27EC-41B6-48DA-97D7-8799098F7880}"/>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2210420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5A9C6E3-1533-4626-A9D5-4FE655F9208D}"/>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C5D98961-9C4B-4AAC-8B47-7415E9925AA8}"/>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BFFD0489-27FF-4864-97BA-B7F290DEB682}"/>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91226A4A-7DA1-47B3-A977-0C284FD70135}"/>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6" name="מציין מיקום של כותרת תחתונה 5">
            <a:extLst>
              <a:ext uri="{FF2B5EF4-FFF2-40B4-BE49-F238E27FC236}">
                <a16:creationId xmlns:a16="http://schemas.microsoft.com/office/drawing/2014/main" id="{B6980CF7-4B73-48EA-92F8-1A7A8665149F}"/>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D8B52F3F-FD58-4DBA-A3A3-5EC690139A27}"/>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1805108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3E98A08-103E-432A-949D-EEC0F794B9B4}"/>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854F082E-38A3-4502-8CE9-67C7A2A880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E4F9F909-678E-4D28-A3AF-6BA8BE153CDB}"/>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76105DCB-84A1-48A9-AA40-51C362C2E3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6E0DAF2D-E800-473D-8179-A7EF1CEDEF4A}"/>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8810CA92-468F-44F2-A817-5216CE5FD96A}"/>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8" name="מציין מיקום של כותרת תחתונה 7">
            <a:extLst>
              <a:ext uri="{FF2B5EF4-FFF2-40B4-BE49-F238E27FC236}">
                <a16:creationId xmlns:a16="http://schemas.microsoft.com/office/drawing/2014/main" id="{43DE36BC-E7D6-48BB-AB6C-15AB51CE0DB7}"/>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F592B0B6-23AF-4028-924E-7E0FD7F00A7C}"/>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2040313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359037F-6D8C-4D1C-8354-A82AD17DBE76}"/>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652D1462-712B-463C-A3E5-EDB06EDA72BC}"/>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4" name="מציין מיקום של כותרת תחתונה 3">
            <a:extLst>
              <a:ext uri="{FF2B5EF4-FFF2-40B4-BE49-F238E27FC236}">
                <a16:creationId xmlns:a16="http://schemas.microsoft.com/office/drawing/2014/main" id="{AD7858E5-8FC4-4BE1-84A4-78330DA46D74}"/>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6BC31C58-C6F8-430F-BB79-524D55AE44D3}"/>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3307002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50E1B068-394A-4281-90F7-9AD2FD7545FD}"/>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3" name="מציין מיקום של כותרת תחתונה 2">
            <a:extLst>
              <a:ext uri="{FF2B5EF4-FFF2-40B4-BE49-F238E27FC236}">
                <a16:creationId xmlns:a16="http://schemas.microsoft.com/office/drawing/2014/main" id="{17FED949-1106-4BC6-A16A-A1290FE792B7}"/>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B4DFCC9F-194C-4212-9B5E-D0C6E6E037E4}"/>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1755013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1D3A20F-0035-4EFF-B6B0-5D2CD22138D4}"/>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96A7D274-1D9E-4DC2-8B88-7203030596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62F183D3-7823-418D-9AAD-469DA3B5B8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1306E4A3-E99B-4BED-9B0C-794BE471FEE6}"/>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6" name="מציין מיקום של כותרת תחתונה 5">
            <a:extLst>
              <a:ext uri="{FF2B5EF4-FFF2-40B4-BE49-F238E27FC236}">
                <a16:creationId xmlns:a16="http://schemas.microsoft.com/office/drawing/2014/main" id="{E041AE0B-6A61-4F78-A7FF-8A37027F864E}"/>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7AB7D69-4669-43E3-A465-37EEC728EE72}"/>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461374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353FB65-4256-4EAA-996C-AE691492F847}"/>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03A5DCCE-B049-4063-96D2-9435D3EB6A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6A026F94-6CAB-454C-A494-A90C4C0A82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78007516-3B92-4FA6-9941-143DA25002F4}"/>
              </a:ext>
            </a:extLst>
          </p:cNvPr>
          <p:cNvSpPr>
            <a:spLocks noGrp="1"/>
          </p:cNvSpPr>
          <p:nvPr>
            <p:ph type="dt" sz="half" idx="10"/>
          </p:nvPr>
        </p:nvSpPr>
        <p:spPr/>
        <p:txBody>
          <a:bodyPr/>
          <a:lstStyle/>
          <a:p>
            <a:fld id="{D8B141A9-FA29-4FA9-B8BB-B5798DF8D372}" type="datetimeFigureOut">
              <a:rPr lang="he-IL" smtClean="0"/>
              <a:t>י"ט/כסלו/תשפ"ב</a:t>
            </a:fld>
            <a:endParaRPr lang="he-IL"/>
          </a:p>
        </p:txBody>
      </p:sp>
      <p:sp>
        <p:nvSpPr>
          <p:cNvPr id="6" name="מציין מיקום של כותרת תחתונה 5">
            <a:extLst>
              <a:ext uri="{FF2B5EF4-FFF2-40B4-BE49-F238E27FC236}">
                <a16:creationId xmlns:a16="http://schemas.microsoft.com/office/drawing/2014/main" id="{9D5BC0F6-17EF-4093-81F1-D257B3EA29D4}"/>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25B157F8-7000-428C-9F21-B792D477208C}"/>
              </a:ext>
            </a:extLst>
          </p:cNvPr>
          <p:cNvSpPr>
            <a:spLocks noGrp="1"/>
          </p:cNvSpPr>
          <p:nvPr>
            <p:ph type="sldNum" sz="quarter" idx="12"/>
          </p:nvPr>
        </p:nvSpPr>
        <p:spPr/>
        <p:txBody>
          <a:bodyPr/>
          <a:lstStyle/>
          <a:p>
            <a:fld id="{5F1E1200-FC80-4752-8617-D3033F9B257D}" type="slidenum">
              <a:rPr lang="he-IL" smtClean="0"/>
              <a:t>‹#›</a:t>
            </a:fld>
            <a:endParaRPr lang="he-IL"/>
          </a:p>
        </p:txBody>
      </p:sp>
    </p:spTree>
    <p:extLst>
      <p:ext uri="{BB962C8B-B14F-4D97-AF65-F5344CB8AC3E}">
        <p14:creationId xmlns:p14="http://schemas.microsoft.com/office/powerpoint/2010/main" val="1864143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1B6EF038-D1E2-44A4-B1AE-D0C4A68C21D3}"/>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8A3719CA-7AA3-4638-955A-79B122F52F88}"/>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8F7A6EC1-D448-47B0-A8E9-5734801C87AD}"/>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D8B141A9-FA29-4FA9-B8BB-B5798DF8D372}" type="datetimeFigureOut">
              <a:rPr lang="he-IL" smtClean="0"/>
              <a:t>י"ט/כסלו/תשפ"ב</a:t>
            </a:fld>
            <a:endParaRPr lang="he-IL"/>
          </a:p>
        </p:txBody>
      </p:sp>
      <p:sp>
        <p:nvSpPr>
          <p:cNvPr id="5" name="מציין מיקום של כותרת תחתונה 4">
            <a:extLst>
              <a:ext uri="{FF2B5EF4-FFF2-40B4-BE49-F238E27FC236}">
                <a16:creationId xmlns:a16="http://schemas.microsoft.com/office/drawing/2014/main" id="{AD752F67-31B3-4CD4-BA22-F4A7B13E6F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FEE59A2C-1E3D-41DF-9005-BA60D01A5C04}"/>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5F1E1200-FC80-4752-8617-D3033F9B257D}" type="slidenum">
              <a:rPr lang="he-IL" smtClean="0"/>
              <a:t>‹#›</a:t>
            </a:fld>
            <a:endParaRPr lang="he-IL"/>
          </a:p>
        </p:txBody>
      </p:sp>
    </p:spTree>
    <p:extLst>
      <p:ext uri="{BB962C8B-B14F-4D97-AF65-F5344CB8AC3E}">
        <p14:creationId xmlns:p14="http://schemas.microsoft.com/office/powerpoint/2010/main" val="33961013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49D8612-AC6B-4EAF-AF7F-4D7674F811C6}"/>
              </a:ext>
            </a:extLst>
          </p:cNvPr>
          <p:cNvSpPr>
            <a:spLocks noGrp="1"/>
          </p:cNvSpPr>
          <p:nvPr>
            <p:ph type="ctrTitle"/>
          </p:nvPr>
        </p:nvSpPr>
        <p:spPr/>
        <p:txBody>
          <a:bodyPr/>
          <a:lstStyle/>
          <a:p>
            <a:r>
              <a:rPr lang="en-US" dirty="0" err="1"/>
              <a:t>Brawlhalla</a:t>
            </a:r>
            <a:endParaRPr lang="he-IL" dirty="0"/>
          </a:p>
        </p:txBody>
      </p:sp>
      <p:sp>
        <p:nvSpPr>
          <p:cNvPr id="3" name="כותרת משנה 2">
            <a:extLst>
              <a:ext uri="{FF2B5EF4-FFF2-40B4-BE49-F238E27FC236}">
                <a16:creationId xmlns:a16="http://schemas.microsoft.com/office/drawing/2014/main" id="{E73DB627-9ED7-4979-B4C4-6A8598D71904}"/>
              </a:ext>
            </a:extLst>
          </p:cNvPr>
          <p:cNvSpPr>
            <a:spLocks noGrp="1"/>
          </p:cNvSpPr>
          <p:nvPr>
            <p:ph type="subTitle" idx="1"/>
          </p:nvPr>
        </p:nvSpPr>
        <p:spPr/>
        <p:txBody>
          <a:bodyPr/>
          <a:lstStyle/>
          <a:p>
            <a:r>
              <a:rPr lang="he-IL" dirty="0"/>
              <a:t>משחק לחימה דו-ממדי שבו המטרה העיקרית היא להפיל יריבים מפלטפורמה.</a:t>
            </a:r>
          </a:p>
          <a:p>
            <a:endParaRPr lang="he-IL" dirty="0"/>
          </a:p>
        </p:txBody>
      </p:sp>
      <p:pic>
        <p:nvPicPr>
          <p:cNvPr id="1030" name="Picture 6" descr="Brawlhalla on Steam">
            <a:extLst>
              <a:ext uri="{FF2B5EF4-FFF2-40B4-BE49-F238E27FC236}">
                <a16:creationId xmlns:a16="http://schemas.microsoft.com/office/drawing/2014/main" id="{A22D0EC0-B036-41AE-AF7D-96608DD7D1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0084" y="291535"/>
            <a:ext cx="3911831" cy="2241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2655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20EDAC9-5CCC-4A29-A665-3AF45C46572A}"/>
              </a:ext>
            </a:extLst>
          </p:cNvPr>
          <p:cNvSpPr>
            <a:spLocks noGrp="1"/>
          </p:cNvSpPr>
          <p:nvPr>
            <p:ph type="title"/>
          </p:nvPr>
        </p:nvSpPr>
        <p:spPr/>
        <p:txBody>
          <a:bodyPr/>
          <a:lstStyle/>
          <a:p>
            <a:r>
              <a:rPr lang="he-IL" dirty="0"/>
              <a:t>אתגר</a:t>
            </a:r>
          </a:p>
        </p:txBody>
      </p:sp>
      <p:sp>
        <p:nvSpPr>
          <p:cNvPr id="3" name="מציין מיקום תוכן 2">
            <a:extLst>
              <a:ext uri="{FF2B5EF4-FFF2-40B4-BE49-F238E27FC236}">
                <a16:creationId xmlns:a16="http://schemas.microsoft.com/office/drawing/2014/main" id="{EF86F44D-A062-4436-AE89-2834D5D3FDEE}"/>
              </a:ext>
            </a:extLst>
          </p:cNvPr>
          <p:cNvSpPr>
            <a:spLocks noGrp="1"/>
          </p:cNvSpPr>
          <p:nvPr>
            <p:ph idx="1"/>
          </p:nvPr>
        </p:nvSpPr>
        <p:spPr>
          <a:xfrm>
            <a:off x="838200" y="1512474"/>
            <a:ext cx="10515600" cy="4351338"/>
          </a:xfrm>
        </p:spPr>
        <p:txBody>
          <a:bodyPr/>
          <a:lstStyle/>
          <a:p>
            <a:pPr marL="0" indent="0">
              <a:buNone/>
            </a:pPr>
            <a:r>
              <a:rPr lang="he-IL" dirty="0"/>
              <a:t>במשחק עשרות דמויות, לכל דמות יש סט נשקים שונים, מהירות התקפה, עוצמת הגנה ועוצמת התקפה שונים. </a:t>
            </a:r>
          </a:p>
        </p:txBody>
      </p:sp>
      <p:pic>
        <p:nvPicPr>
          <p:cNvPr id="7" name="תמונה 6">
            <a:extLst>
              <a:ext uri="{FF2B5EF4-FFF2-40B4-BE49-F238E27FC236}">
                <a16:creationId xmlns:a16="http://schemas.microsoft.com/office/drawing/2014/main" id="{EA5C172D-6F04-44BE-B38B-D2417CA900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6668" y="3757391"/>
            <a:ext cx="6170892" cy="2245041"/>
          </a:xfrm>
          <a:prstGeom prst="rect">
            <a:avLst/>
          </a:prstGeom>
        </p:spPr>
      </p:pic>
      <p:pic>
        <p:nvPicPr>
          <p:cNvPr id="9" name="תמונה 8">
            <a:extLst>
              <a:ext uri="{FF2B5EF4-FFF2-40B4-BE49-F238E27FC236}">
                <a16:creationId xmlns:a16="http://schemas.microsoft.com/office/drawing/2014/main" id="{F714DAD0-B627-4C8D-BD59-2FD0925716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901826"/>
            <a:ext cx="3326668" cy="3956173"/>
          </a:xfrm>
          <a:prstGeom prst="rect">
            <a:avLst/>
          </a:prstGeom>
        </p:spPr>
      </p:pic>
      <p:pic>
        <p:nvPicPr>
          <p:cNvPr id="11" name="תמונה 10">
            <a:extLst>
              <a:ext uri="{FF2B5EF4-FFF2-40B4-BE49-F238E27FC236}">
                <a16:creationId xmlns:a16="http://schemas.microsoft.com/office/drawing/2014/main" id="{FDD712A5-D420-4F92-A961-A0D8073256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97560" y="2901827"/>
            <a:ext cx="2870165" cy="3956173"/>
          </a:xfrm>
          <a:prstGeom prst="rect">
            <a:avLst/>
          </a:prstGeom>
        </p:spPr>
      </p:pic>
    </p:spTree>
    <p:extLst>
      <p:ext uri="{BB962C8B-B14F-4D97-AF65-F5344CB8AC3E}">
        <p14:creationId xmlns:p14="http://schemas.microsoft.com/office/powerpoint/2010/main" val="2828260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15772558-7049-414D-A8DF-FFC14194514B}"/>
              </a:ext>
            </a:extLst>
          </p:cNvPr>
          <p:cNvSpPr>
            <a:spLocks noGrp="1"/>
          </p:cNvSpPr>
          <p:nvPr>
            <p:ph idx="1"/>
          </p:nvPr>
        </p:nvSpPr>
        <p:spPr>
          <a:xfrm>
            <a:off x="776056" y="183256"/>
            <a:ext cx="10515600" cy="4351338"/>
          </a:xfrm>
        </p:spPr>
        <p:txBody>
          <a:bodyPr/>
          <a:lstStyle/>
          <a:p>
            <a:pPr marL="457200" algn="r" rtl="1">
              <a:lnSpc>
                <a:spcPct val="107000"/>
              </a:lnSpc>
            </a:pPr>
            <a:r>
              <a:rPr lang="he-IL" dirty="0">
                <a:effectLst/>
                <a:latin typeface="Calibri" panose="020F0502020204030204" pitchFamily="34" charset="0"/>
                <a:ea typeface="Calibri" panose="020F0502020204030204" pitchFamily="34" charset="0"/>
                <a:cs typeface="Arial" panose="020B0604020202020204" pitchFamily="34" charset="0"/>
              </a:rPr>
              <a:t>למשחק דרושה מהירות תגובה גבוהה, והידע על ההתקפות של כל דמות. לא ניתן לבחור רמות קושי באופן ידני, אך ניתן לשחק מול המחשב ולשחק בצורת "אימון" שבו המחשב אינו מגיב אלייך.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457200" algn="r" rtl="1">
              <a:lnSpc>
                <a:spcPct val="107000"/>
              </a:lnSpc>
              <a:spcAft>
                <a:spcPts val="800"/>
              </a:spcAft>
            </a:pPr>
            <a:r>
              <a:rPr lang="he-IL" dirty="0">
                <a:effectLst/>
                <a:latin typeface="Calibri" panose="020F0502020204030204" pitchFamily="34" charset="0"/>
                <a:ea typeface="Calibri" panose="020F0502020204030204" pitchFamily="34" charset="0"/>
                <a:cs typeface="Arial" panose="020B0604020202020204" pitchFamily="34" charset="0"/>
              </a:rPr>
              <a:t>השחקן מדורג ביחס לאחרים, כך שכאשר הוא בוחר לשחק עם אחרים הוא מקבל אנשים תואמים לרמתו. אם השחקן משתפר, כך עולה רמתו ובהתאם האנשים המתואמים לו.</a:t>
            </a:r>
            <a:endParaRPr lang="en-US" dirty="0">
              <a:effectLst/>
              <a:latin typeface="Calibri" panose="020F0502020204030204" pitchFamily="34" charset="0"/>
              <a:ea typeface="Calibri" panose="020F0502020204030204" pitchFamily="34" charset="0"/>
              <a:cs typeface="Arial" panose="020B0604020202020204" pitchFamily="34" charset="0"/>
            </a:endParaRPr>
          </a:p>
          <a:p>
            <a:endParaRPr lang="he-IL" dirty="0"/>
          </a:p>
        </p:txBody>
      </p:sp>
      <p:pic>
        <p:nvPicPr>
          <p:cNvPr id="5" name="תמונה 4">
            <a:extLst>
              <a:ext uri="{FF2B5EF4-FFF2-40B4-BE49-F238E27FC236}">
                <a16:creationId xmlns:a16="http://schemas.microsoft.com/office/drawing/2014/main" id="{4B7E9F61-A421-48E5-891C-14B7575F38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546939"/>
            <a:ext cx="4297212" cy="3262544"/>
          </a:xfrm>
          <a:prstGeom prst="rect">
            <a:avLst/>
          </a:prstGeom>
        </p:spPr>
      </p:pic>
      <p:pic>
        <p:nvPicPr>
          <p:cNvPr id="7" name="תמונה 6">
            <a:extLst>
              <a:ext uri="{FF2B5EF4-FFF2-40B4-BE49-F238E27FC236}">
                <a16:creationId xmlns:a16="http://schemas.microsoft.com/office/drawing/2014/main" id="{C63C2A72-9E6B-4BF4-AB4C-81E09FAB32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7300" y="3575467"/>
            <a:ext cx="4084700" cy="3302523"/>
          </a:xfrm>
          <a:prstGeom prst="rect">
            <a:avLst/>
          </a:prstGeom>
        </p:spPr>
      </p:pic>
      <p:pic>
        <p:nvPicPr>
          <p:cNvPr id="8" name="תמונה 7">
            <a:extLst>
              <a:ext uri="{FF2B5EF4-FFF2-40B4-BE49-F238E27FC236}">
                <a16:creationId xmlns:a16="http://schemas.microsoft.com/office/drawing/2014/main" id="{83022E2C-1DCE-4DD1-9E01-6000ED2C5D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3142" y="4829453"/>
            <a:ext cx="3644919" cy="2028547"/>
          </a:xfrm>
          <a:prstGeom prst="rect">
            <a:avLst/>
          </a:prstGeom>
        </p:spPr>
      </p:pic>
      <p:sp>
        <p:nvSpPr>
          <p:cNvPr id="9" name="תיבת טקסט 8">
            <a:extLst>
              <a:ext uri="{FF2B5EF4-FFF2-40B4-BE49-F238E27FC236}">
                <a16:creationId xmlns:a16="http://schemas.microsoft.com/office/drawing/2014/main" id="{777D78DA-D0DA-450B-85F1-E5BCFDCA4E8A}"/>
              </a:ext>
            </a:extLst>
          </p:cNvPr>
          <p:cNvSpPr txBox="1"/>
          <p:nvPr/>
        </p:nvSpPr>
        <p:spPr>
          <a:xfrm>
            <a:off x="10027048" y="3282533"/>
            <a:ext cx="1460656" cy="369332"/>
          </a:xfrm>
          <a:prstGeom prst="rect">
            <a:avLst/>
          </a:prstGeom>
          <a:noFill/>
        </p:spPr>
        <p:txBody>
          <a:bodyPr wrap="none" rtlCol="1">
            <a:spAutoFit/>
          </a:bodyPr>
          <a:lstStyle/>
          <a:p>
            <a:r>
              <a:rPr lang="he-IL" dirty="0"/>
              <a:t>התקפה איטית</a:t>
            </a:r>
          </a:p>
        </p:txBody>
      </p:sp>
      <p:sp>
        <p:nvSpPr>
          <p:cNvPr id="10" name="תיבת טקסט 9">
            <a:extLst>
              <a:ext uri="{FF2B5EF4-FFF2-40B4-BE49-F238E27FC236}">
                <a16:creationId xmlns:a16="http://schemas.microsoft.com/office/drawing/2014/main" id="{85E7D2BC-9BF5-4997-9ACE-8100548DFF93}"/>
              </a:ext>
            </a:extLst>
          </p:cNvPr>
          <p:cNvSpPr txBox="1"/>
          <p:nvPr/>
        </p:nvSpPr>
        <p:spPr>
          <a:xfrm>
            <a:off x="955175" y="3126395"/>
            <a:ext cx="1523174" cy="369332"/>
          </a:xfrm>
          <a:prstGeom prst="rect">
            <a:avLst/>
          </a:prstGeom>
          <a:noFill/>
        </p:spPr>
        <p:txBody>
          <a:bodyPr wrap="none" rtlCol="1">
            <a:spAutoFit/>
          </a:bodyPr>
          <a:lstStyle/>
          <a:p>
            <a:r>
              <a:rPr lang="he-IL" dirty="0"/>
              <a:t>התקפה מהירה</a:t>
            </a:r>
          </a:p>
        </p:txBody>
      </p:sp>
      <p:sp>
        <p:nvSpPr>
          <p:cNvPr id="11" name="תיבת טקסט 10">
            <a:extLst>
              <a:ext uri="{FF2B5EF4-FFF2-40B4-BE49-F238E27FC236}">
                <a16:creationId xmlns:a16="http://schemas.microsoft.com/office/drawing/2014/main" id="{E0E524A4-7B10-4874-946A-4D44188C63B1}"/>
              </a:ext>
            </a:extLst>
          </p:cNvPr>
          <p:cNvSpPr txBox="1"/>
          <p:nvPr/>
        </p:nvSpPr>
        <p:spPr>
          <a:xfrm>
            <a:off x="5281085" y="4460121"/>
            <a:ext cx="1505541" cy="369332"/>
          </a:xfrm>
          <a:prstGeom prst="rect">
            <a:avLst/>
          </a:prstGeom>
          <a:noFill/>
        </p:spPr>
        <p:txBody>
          <a:bodyPr wrap="none" rtlCol="1">
            <a:spAutoFit/>
          </a:bodyPr>
          <a:lstStyle/>
          <a:p>
            <a:r>
              <a:rPr lang="he-IL" dirty="0"/>
              <a:t>שילוב התקפות</a:t>
            </a:r>
          </a:p>
        </p:txBody>
      </p:sp>
    </p:spTree>
    <p:extLst>
      <p:ext uri="{BB962C8B-B14F-4D97-AF65-F5344CB8AC3E}">
        <p14:creationId xmlns:p14="http://schemas.microsoft.com/office/powerpoint/2010/main" val="2605735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3F1B9CD-2975-4A55-A011-C626EA49CA25}"/>
              </a:ext>
            </a:extLst>
          </p:cNvPr>
          <p:cNvSpPr>
            <a:spLocks noGrp="1"/>
          </p:cNvSpPr>
          <p:nvPr>
            <p:ph type="title"/>
          </p:nvPr>
        </p:nvSpPr>
        <p:spPr/>
        <p:txBody>
          <a:bodyPr/>
          <a:lstStyle/>
          <a:p>
            <a:r>
              <a:rPr lang="he-IL" dirty="0"/>
              <a:t>זרימה</a:t>
            </a:r>
          </a:p>
        </p:txBody>
      </p:sp>
      <p:sp>
        <p:nvSpPr>
          <p:cNvPr id="3" name="מציין מיקום תוכן 2">
            <a:extLst>
              <a:ext uri="{FF2B5EF4-FFF2-40B4-BE49-F238E27FC236}">
                <a16:creationId xmlns:a16="http://schemas.microsoft.com/office/drawing/2014/main" id="{89BD7F13-735B-4D03-BAB8-CB4036F77853}"/>
              </a:ext>
            </a:extLst>
          </p:cNvPr>
          <p:cNvSpPr>
            <a:spLocks noGrp="1"/>
          </p:cNvSpPr>
          <p:nvPr>
            <p:ph idx="1"/>
          </p:nvPr>
        </p:nvSpPr>
        <p:spPr>
          <a:xfrm>
            <a:off x="838200" y="1346231"/>
            <a:ext cx="10515600" cy="4351338"/>
          </a:xfrm>
        </p:spPr>
        <p:txBody>
          <a:bodyPr/>
          <a:lstStyle/>
          <a:p>
            <a:r>
              <a:rPr lang="he-IL" dirty="0">
                <a:effectLst/>
                <a:latin typeface="Calibri" panose="020F0502020204030204" pitchFamily="34" charset="0"/>
                <a:ea typeface="Calibri" panose="020F0502020204030204" pitchFamily="34" charset="0"/>
                <a:cs typeface="Arial" panose="020B0604020202020204" pitchFamily="34" charset="0"/>
              </a:rPr>
              <a:t>"המצלמה" שדרכה רואים את המשחק משתנה באופן דינמי, כאשר הדמויות של האויב רחוקות מן השחקן, המצלמה מתרחקת בכדי שיוכל לראותם בכל עת. המשחק נותן משוב להתקפות שלך – כאשר השחקן פוגע באחד היריבים שלו הוא מהבהב, ואף יכול "להתעופף" אחורנית מן העוצמה של המכה. כאשר השחקן מנצח, הוא עומד על במה והשחקנים האחרים מוחאים לו כפיים. </a:t>
            </a:r>
            <a:endParaRPr lang="en-US" dirty="0">
              <a:effectLst/>
              <a:latin typeface="Calibri" panose="020F0502020204030204" pitchFamily="34" charset="0"/>
              <a:ea typeface="Calibri" panose="020F0502020204030204" pitchFamily="34" charset="0"/>
              <a:cs typeface="Arial" panose="020B0604020202020204" pitchFamily="34" charset="0"/>
            </a:endParaRPr>
          </a:p>
          <a:p>
            <a:endParaRPr lang="he-IL" dirty="0"/>
          </a:p>
        </p:txBody>
      </p:sp>
      <p:pic>
        <p:nvPicPr>
          <p:cNvPr id="7" name="תמונה 6">
            <a:extLst>
              <a:ext uri="{FF2B5EF4-FFF2-40B4-BE49-F238E27FC236}">
                <a16:creationId xmlns:a16="http://schemas.microsoft.com/office/drawing/2014/main" id="{F6695242-7EF1-46B0-918D-27AC0CCB80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56944" y="4012707"/>
            <a:ext cx="3335056" cy="2845293"/>
          </a:xfrm>
          <a:prstGeom prst="rect">
            <a:avLst/>
          </a:prstGeom>
        </p:spPr>
      </p:pic>
      <p:pic>
        <p:nvPicPr>
          <p:cNvPr id="9" name="תמונה 8">
            <a:extLst>
              <a:ext uri="{FF2B5EF4-FFF2-40B4-BE49-F238E27FC236}">
                <a16:creationId xmlns:a16="http://schemas.microsoft.com/office/drawing/2014/main" id="{02D43364-9845-414D-A081-980393E6FD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058318"/>
            <a:ext cx="3833859" cy="2754070"/>
          </a:xfrm>
          <a:prstGeom prst="rect">
            <a:avLst/>
          </a:prstGeom>
        </p:spPr>
      </p:pic>
    </p:spTree>
    <p:extLst>
      <p:ext uri="{BB962C8B-B14F-4D97-AF65-F5344CB8AC3E}">
        <p14:creationId xmlns:p14="http://schemas.microsoft.com/office/powerpoint/2010/main" val="1311890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BB392D9-A9EF-43CD-B3DE-9FAA88DBAD12}"/>
              </a:ext>
            </a:extLst>
          </p:cNvPr>
          <p:cNvSpPr>
            <a:spLocks noGrp="1"/>
          </p:cNvSpPr>
          <p:nvPr>
            <p:ph type="title"/>
          </p:nvPr>
        </p:nvSpPr>
        <p:spPr>
          <a:xfrm>
            <a:off x="838200" y="18255"/>
            <a:ext cx="10515600" cy="1325563"/>
          </a:xfrm>
        </p:spPr>
        <p:txBody>
          <a:bodyPr/>
          <a:lstStyle/>
          <a:p>
            <a:r>
              <a:rPr lang="he-IL" dirty="0"/>
              <a:t>שעשוע</a:t>
            </a:r>
          </a:p>
        </p:txBody>
      </p:sp>
      <p:sp>
        <p:nvSpPr>
          <p:cNvPr id="3" name="מציין מיקום תוכן 2">
            <a:extLst>
              <a:ext uri="{FF2B5EF4-FFF2-40B4-BE49-F238E27FC236}">
                <a16:creationId xmlns:a16="http://schemas.microsoft.com/office/drawing/2014/main" id="{1BA656D6-897E-42B4-BA9C-14CD31A8CD74}"/>
              </a:ext>
            </a:extLst>
          </p:cNvPr>
          <p:cNvSpPr>
            <a:spLocks noGrp="1"/>
          </p:cNvSpPr>
          <p:nvPr>
            <p:ph idx="1"/>
          </p:nvPr>
        </p:nvSpPr>
        <p:spPr>
          <a:xfrm>
            <a:off x="838200" y="1067899"/>
            <a:ext cx="10515600" cy="4351338"/>
          </a:xfrm>
        </p:spPr>
        <p:txBody>
          <a:bodyPr/>
          <a:lstStyle/>
          <a:p>
            <a:pPr marL="0" indent="0">
              <a:buNone/>
            </a:pPr>
            <a:r>
              <a:rPr lang="he-IL" dirty="0"/>
              <a:t>המשחק תחרותי ובעל כמה סוגים שונים של תחרויות:</a:t>
            </a:r>
          </a:p>
          <a:p>
            <a:r>
              <a:rPr lang="he-IL" dirty="0"/>
              <a:t>אחד על אחד - משחק שבו אחד מנסה להפיל את השני</a:t>
            </a:r>
          </a:p>
          <a:p>
            <a:r>
              <a:rPr lang="he-IL" dirty="0"/>
              <a:t>כולם נגד כולם – משחק שבו יש מספר שחקנים כאשר כל אחד מנסה להפיל את השאר</a:t>
            </a:r>
          </a:p>
          <a:p>
            <a:r>
              <a:rPr lang="he-IL" dirty="0"/>
              <a:t>טורניר – משחק עם מספר קבוצות, הטובים מכל ממשיכים לשלב הבא שבו נלחמים שוב וכך הלאה עד שנשאר רק אחד.</a:t>
            </a:r>
            <a:endParaRPr lang="en-US" dirty="0"/>
          </a:p>
          <a:p>
            <a:r>
              <a:rPr lang="he-IL" dirty="0"/>
              <a:t>2 נגד 2 – חוברים לשחקן אחר ונלחמים מול שני יריבים אחרים</a:t>
            </a:r>
          </a:p>
          <a:p>
            <a:pPr marL="0" indent="0">
              <a:buNone/>
            </a:pPr>
            <a:endParaRPr lang="he-IL" dirty="0"/>
          </a:p>
        </p:txBody>
      </p:sp>
    </p:spTree>
    <p:extLst>
      <p:ext uri="{BB962C8B-B14F-4D97-AF65-F5344CB8AC3E}">
        <p14:creationId xmlns:p14="http://schemas.microsoft.com/office/powerpoint/2010/main" val="1151925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EE462EA-9007-4045-9AB9-76ECE5D88398}"/>
              </a:ext>
            </a:extLst>
          </p:cNvPr>
          <p:cNvSpPr>
            <a:spLocks noGrp="1"/>
          </p:cNvSpPr>
          <p:nvPr>
            <p:ph type="title"/>
          </p:nvPr>
        </p:nvSpPr>
        <p:spPr/>
        <p:txBody>
          <a:bodyPr/>
          <a:lstStyle/>
          <a:p>
            <a:r>
              <a:rPr lang="he-IL" dirty="0"/>
              <a:t>סיפור-רקע + עלילה</a:t>
            </a:r>
          </a:p>
        </p:txBody>
      </p:sp>
      <p:sp>
        <p:nvSpPr>
          <p:cNvPr id="3" name="מציין מיקום תוכן 2">
            <a:extLst>
              <a:ext uri="{FF2B5EF4-FFF2-40B4-BE49-F238E27FC236}">
                <a16:creationId xmlns:a16="http://schemas.microsoft.com/office/drawing/2014/main" id="{05BEB7D9-B4AC-4223-8E3C-8F11FD7CD339}"/>
              </a:ext>
            </a:extLst>
          </p:cNvPr>
          <p:cNvSpPr>
            <a:spLocks noGrp="1"/>
          </p:cNvSpPr>
          <p:nvPr>
            <p:ph idx="1"/>
          </p:nvPr>
        </p:nvSpPr>
        <p:spPr/>
        <p:txBody>
          <a:bodyPr/>
          <a:lstStyle/>
          <a:p>
            <a:pPr marL="457200" algn="r" rtl="1">
              <a:lnSpc>
                <a:spcPct val="107000"/>
              </a:lnSpc>
              <a:spcAft>
                <a:spcPts val="800"/>
              </a:spcAft>
            </a:pPr>
            <a:r>
              <a:rPr lang="he-IL" sz="1800" dirty="0">
                <a:effectLst/>
                <a:latin typeface="Calibri" panose="020F0502020204030204" pitchFamily="34" charset="0"/>
                <a:ea typeface="Calibri" panose="020F0502020204030204" pitchFamily="34" charset="0"/>
                <a:cs typeface="Arial" panose="020B0604020202020204" pitchFamily="34" charset="0"/>
              </a:rPr>
              <a:t>לכל דמות יש שם, ציטוט וסיפור רקע קצר – אך לרקע הזה אין משמעות רבה או ערך מוסף למשחק – ניתן להנות מהמשחק מבלי לדעת כלל שיש סיפור רקע. </a:t>
            </a:r>
          </a:p>
          <a:p>
            <a:pPr marL="457200" algn="r" rtl="1">
              <a:lnSpc>
                <a:spcPct val="107000"/>
              </a:lnSpc>
              <a:spcAft>
                <a:spcPts val="800"/>
              </a:spcAft>
            </a:pPr>
            <a:r>
              <a:rPr lang="he-IL" sz="1800" dirty="0">
                <a:latin typeface="Calibri" panose="020F0502020204030204" pitchFamily="34" charset="0"/>
                <a:ea typeface="Calibri" panose="020F0502020204030204" pitchFamily="34" charset="0"/>
                <a:cs typeface="Arial" panose="020B0604020202020204" pitchFamily="34" charset="0"/>
              </a:rPr>
              <a:t>הסיפורים מופיעים בכפתור מיוחד בתפריט המאפשר לראות את התכונות של ה"אגדות" איתם משחקים</a:t>
            </a:r>
          </a:p>
          <a:p>
            <a:pPr marL="457200" algn="r" rtl="1">
              <a:lnSpc>
                <a:spcPct val="107000"/>
              </a:lnSpc>
              <a:spcAft>
                <a:spcPts val="800"/>
              </a:spcAft>
            </a:pPr>
            <a:r>
              <a:rPr lang="he-IL" sz="1800" dirty="0">
                <a:effectLst/>
                <a:latin typeface="Calibri" panose="020F0502020204030204" pitchFamily="34" charset="0"/>
                <a:ea typeface="Calibri" panose="020F0502020204030204" pitchFamily="34" charset="0"/>
                <a:cs typeface="Arial" panose="020B0604020202020204" pitchFamily="34" charset="0"/>
              </a:rPr>
              <a:t>למשחק אין עלילה מרכזית – כל הדמויות הן "אגדות", הנלחמות אחד בשנייה.</a:t>
            </a:r>
          </a:p>
          <a:p>
            <a:pPr marL="457200" algn="r" rtl="1">
              <a:lnSpc>
                <a:spcPct val="107000"/>
              </a:lnSpc>
              <a:spcAft>
                <a:spcPts val="800"/>
              </a:spcAft>
            </a:pPr>
            <a:r>
              <a:rPr lang="he-IL" sz="1800" dirty="0">
                <a:effectLst/>
                <a:latin typeface="Calibri" panose="020F0502020204030204" pitchFamily="34" charset="0"/>
                <a:ea typeface="Calibri" panose="020F0502020204030204" pitchFamily="34" charset="0"/>
                <a:cs typeface="Arial" panose="020B0604020202020204" pitchFamily="34" charset="0"/>
              </a:rPr>
              <a:t> לשחקן אין כל השפעה על העלילה.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he-IL" dirty="0"/>
          </a:p>
        </p:txBody>
      </p:sp>
      <p:pic>
        <p:nvPicPr>
          <p:cNvPr id="5" name="תמונה 4">
            <a:extLst>
              <a:ext uri="{FF2B5EF4-FFF2-40B4-BE49-F238E27FC236}">
                <a16:creationId xmlns:a16="http://schemas.microsoft.com/office/drawing/2014/main" id="{32C3E0E9-3602-42BB-A8E2-5A6B34B10F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03890"/>
            <a:ext cx="4896196" cy="2754110"/>
          </a:xfrm>
          <a:prstGeom prst="rect">
            <a:avLst/>
          </a:prstGeom>
        </p:spPr>
      </p:pic>
      <p:pic>
        <p:nvPicPr>
          <p:cNvPr id="7" name="תמונה 6">
            <a:extLst>
              <a:ext uri="{FF2B5EF4-FFF2-40B4-BE49-F238E27FC236}">
                <a16:creationId xmlns:a16="http://schemas.microsoft.com/office/drawing/2014/main" id="{48A992A6-2982-4078-B4AE-7E62111B96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5806" y="4103890"/>
            <a:ext cx="4896196" cy="2754110"/>
          </a:xfrm>
          <a:prstGeom prst="rect">
            <a:avLst/>
          </a:prstGeom>
        </p:spPr>
      </p:pic>
    </p:spTree>
    <p:extLst>
      <p:ext uri="{BB962C8B-B14F-4D97-AF65-F5344CB8AC3E}">
        <p14:creationId xmlns:p14="http://schemas.microsoft.com/office/powerpoint/2010/main" val="1715590938"/>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341</Words>
  <Application>Microsoft Office PowerPoint</Application>
  <PresentationFormat>מסך רחב</PresentationFormat>
  <Paragraphs>24</Paragraphs>
  <Slides>6</Slides>
  <Notes>1</Notes>
  <HiddenSlides>0</HiddenSlides>
  <MMClips>0</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6</vt:i4>
      </vt:variant>
    </vt:vector>
  </HeadingPairs>
  <TitlesOfParts>
    <vt:vector size="10" baseType="lpstr">
      <vt:lpstr>Arial</vt:lpstr>
      <vt:lpstr>Calibri</vt:lpstr>
      <vt:lpstr>Calibri Light</vt:lpstr>
      <vt:lpstr>ערכת נושא Office</vt:lpstr>
      <vt:lpstr>Brawlhalla</vt:lpstr>
      <vt:lpstr>אתגר</vt:lpstr>
      <vt:lpstr>מצגת של PowerPoint‏</vt:lpstr>
      <vt:lpstr>זרימה</vt:lpstr>
      <vt:lpstr>שעשוע</vt:lpstr>
      <vt:lpstr>סיפור-רקע + עלילה</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Brawlhalla</dc:title>
  <dc:creator>איתי מאירי</dc:creator>
  <cp:lastModifiedBy>איתי מאירי</cp:lastModifiedBy>
  <cp:revision>3</cp:revision>
  <dcterms:created xsi:type="dcterms:W3CDTF">2021-11-23T14:38:54Z</dcterms:created>
  <dcterms:modified xsi:type="dcterms:W3CDTF">2021-11-23T15:19:28Z</dcterms:modified>
</cp:coreProperties>
</file>

<file path=docProps/thumbnail.jpeg>
</file>